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aed2e79defd.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aed431ecb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aed1adb43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aed311918b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aed66a4674c.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aed3379e3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aed734cd9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aed1ba5368c.png"/><Relationship Id="rId3" Type="http://schemas.openxmlformats.org/officeDocument/2006/relationships/image" Target="../media/fileaed7ba02f8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aed518efd8f.png"/><Relationship Id="rId3" Type="http://schemas.openxmlformats.org/officeDocument/2006/relationships/image" Target="../media/fileaed2a8e11e.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aed1d5379ef.png"/><Relationship Id="rId3" Type="http://schemas.openxmlformats.org/officeDocument/2006/relationships/image" Target="../media/fileaed536a48f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aed66db744d.png"/><Relationship Id="rId3" Type="http://schemas.openxmlformats.org/officeDocument/2006/relationships/image" Target="../media/fileaed51b09ffc.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aed22d7834a.png"/><Relationship Id="rId3" Type="http://schemas.openxmlformats.org/officeDocument/2006/relationships/image" Target="../media/fileaed72ec81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aed5129d6e.png"/><Relationship Id="rId3" Type="http://schemas.openxmlformats.org/officeDocument/2006/relationships/image" Target="../media/fileaed91da35c.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aed78cff1b0.png"/><Relationship Id="rId3" Type="http://schemas.openxmlformats.org/officeDocument/2006/relationships/image" Target="../media/fileaed1c0497c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aed7188982f.png"/><Relationship Id="rId3" Type="http://schemas.openxmlformats.org/officeDocument/2006/relationships/image" Target="../media/fileaed3ebf6f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aed7d0f62f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aed7d293e0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aed1ea6358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aed320276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aed3f9f702e.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aed7c7dfca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aed3355712f.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02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02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02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398,728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43,823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02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02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28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33,210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02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02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43,823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398,728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02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02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28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33,210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02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115 triages made. This is an decrease of 46 triages compared to the previous day (161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01 October there were 1,138 triages to NHS Pathways for COVID-19, this is an average of 163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02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02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02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02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02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02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02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02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2020-10-02T19:09:23Z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